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86828d5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786828d5a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064e8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ed064e89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6828d5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86828d5a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86828d5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786828d5a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6828d5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786828d5a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86c5496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786c54969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86828d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786828d5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870537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78705371d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8705371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78705371d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8705371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8705371d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8705371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8705371d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hyperlink" Target="https://labs.detectify.com/ethical-hacking/hakluke-creating-the-perfect-bug-bounty-automat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1.png"/><Relationship Id="rId9" Type="http://schemas.openxmlformats.org/officeDocument/2006/relationships/hyperlink" Target="http://nvd.nist.gov/cvss.cfm?calculator&amp;version=3.0&amp;vector=AV:N/AC:L/PR:N/UI:R/S:U/C:N/I:N/A:H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hyperlink" Target="http://nvd.nist.gov/cvss.cfm?calculator&amp;version=3.0&amp;vector=AV:N/AC:L/PR:N/UI:R/S:U/C:N/I:N/A: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Antikythera_mechanism" TargetMode="External"/><Relationship Id="rId11" Type="http://schemas.openxmlformats.org/officeDocument/2006/relationships/hyperlink" Target="https://github.com/20urc3/Sekiryu" TargetMode="External"/><Relationship Id="rId10" Type="http://schemas.openxmlformats.org/officeDocument/2006/relationships/hyperlink" Target="https://www.youtube.com/watch?v=k9gt7MNXPDY" TargetMode="External"/><Relationship Id="rId9" Type="http://schemas.openxmlformats.org/officeDocument/2006/relationships/hyperlink" Target="https://google.github.io/oss-fuzz/research/llms/target_generation/" TargetMode="External"/><Relationship Id="rId5" Type="http://schemas.openxmlformats.org/officeDocument/2006/relationships/hyperlink" Target="https://en.wikipedia.org/wiki/Hero_of_Alexandria" TargetMode="External"/><Relationship Id="rId6" Type="http://schemas.openxmlformats.org/officeDocument/2006/relationships/hyperlink" Target="https://en.wikipedia.org/wiki/Hero_of_Alexandria" TargetMode="External"/><Relationship Id="rId7" Type="http://schemas.openxmlformats.org/officeDocument/2006/relationships/hyperlink" Target="https://github.com/Vsimpro/f3d" TargetMode="External"/><Relationship Id="rId8" Type="http://schemas.openxmlformats.org/officeDocument/2006/relationships/hyperlink" Target="https://blog.vidocsecurity.com/blog/2022-summary-how-we-made-120k-bug-bounty-in-a-year/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cppcheck.sourceforge.io/" TargetMode="External"/><Relationship Id="rId22" Type="http://schemas.openxmlformats.org/officeDocument/2006/relationships/hyperlink" Target="https://github.com/google/fuzzbench" TargetMode="External"/><Relationship Id="rId21" Type="http://schemas.openxmlformats.org/officeDocument/2006/relationships/hyperlink" Target="https://semgrep.dev/" TargetMode="External"/><Relationship Id="rId24" Type="http://schemas.openxmlformats.org/officeDocument/2006/relationships/hyperlink" Target="https://github.com/AFLplusplus/LibAFL" TargetMode="External"/><Relationship Id="rId23" Type="http://schemas.openxmlformats.org/officeDocument/2006/relationships/hyperlink" Target="https://github.com/AFLplusplus/AFLplusplu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hyperlink" Target="https://github.com/sullo/nikto" TargetMode="External"/><Relationship Id="rId9" Type="http://schemas.openxmlformats.org/officeDocument/2006/relationships/hyperlink" Target="https://www.kali.org/tools/dirbuster/" TargetMode="External"/><Relationship Id="rId26" Type="http://schemas.openxmlformats.org/officeDocument/2006/relationships/hyperlink" Target="https://github.com/googleprojectzero/Jackalope" TargetMode="External"/><Relationship Id="rId25" Type="http://schemas.openxmlformats.org/officeDocument/2006/relationships/hyperlink" Target="https://github.com/googleprojectzero/winafl" TargetMode="External"/><Relationship Id="rId28" Type="http://schemas.openxmlformats.org/officeDocument/2006/relationships/hyperlink" Target="https://github.com/google/syzkaller" TargetMode="External"/><Relationship Id="rId27" Type="http://schemas.openxmlformats.org/officeDocument/2006/relationships/hyperlink" Target="https://github.com/google/honggfuzz" TargetMode="External"/><Relationship Id="rId5" Type="http://schemas.openxmlformats.org/officeDocument/2006/relationships/hyperlink" Target="https://portswigger.net/burp" TargetMode="External"/><Relationship Id="rId6" Type="http://schemas.openxmlformats.org/officeDocument/2006/relationships/hyperlink" Target="https://www.tenable.com/products/nessus" TargetMode="External"/><Relationship Id="rId29" Type="http://schemas.openxmlformats.org/officeDocument/2006/relationships/hyperlink" Target="https://github.com/googleprojectzero/fuzzilli" TargetMode="External"/><Relationship Id="rId7" Type="http://schemas.openxmlformats.org/officeDocument/2006/relationships/hyperlink" Target="https://github.com/projectdiscovery/nuclei" TargetMode="External"/><Relationship Id="rId8" Type="http://schemas.openxmlformats.org/officeDocument/2006/relationships/hyperlink" Target="https://www.kali.org/tools/dirb/" TargetMode="External"/><Relationship Id="rId30" Type="http://schemas.openxmlformats.org/officeDocument/2006/relationships/hyperlink" Target="https://llvm.org/docs/LibFuzzer.html" TargetMode="External"/><Relationship Id="rId11" Type="http://schemas.openxmlformats.org/officeDocument/2006/relationships/hyperlink" Target="https://github.com/tomnomnom/fff" TargetMode="External"/><Relationship Id="rId10" Type="http://schemas.openxmlformats.org/officeDocument/2006/relationships/hyperlink" Target="https://github.com/OJ/gobuster" TargetMode="External"/><Relationship Id="rId13" Type="http://schemas.openxmlformats.org/officeDocument/2006/relationships/hyperlink" Target="https://sqlmap.org/" TargetMode="External"/><Relationship Id="rId12" Type="http://schemas.openxmlformats.org/officeDocument/2006/relationships/hyperlink" Target="https://github.com/lanmaster53/recon-ng" TargetMode="External"/><Relationship Id="rId15" Type="http://schemas.openxmlformats.org/officeDocument/2006/relationships/hyperlink" Target="https://github.com/ffuf/ffuf" TargetMode="External"/><Relationship Id="rId14" Type="http://schemas.openxmlformats.org/officeDocument/2006/relationships/hyperlink" Target="https://github.com/laramies/theHarvester" TargetMode="External"/><Relationship Id="rId17" Type="http://schemas.openxmlformats.org/officeDocument/2006/relationships/hyperlink" Target="https://www.cloudamqp.com/blog/part1-rabbitmq-for-beginners-what-is-rabbitmq.html" TargetMode="External"/><Relationship Id="rId16" Type="http://schemas.openxmlformats.org/officeDocument/2006/relationships/hyperlink" Target="https://nmap.org/" TargetMode="External"/><Relationship Id="rId19" Type="http://schemas.openxmlformats.org/officeDocument/2006/relationships/hyperlink" Target="https://clang-analyzer.llvm.org/" TargetMode="External"/><Relationship Id="rId18" Type="http://schemas.openxmlformats.org/officeDocument/2006/relationships/hyperlink" Target="https://codeql.githu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hyperlink" Target="https://github.com/20urc3" TargetMode="External"/><Relationship Id="rId5" Type="http://schemas.openxmlformats.org/officeDocument/2006/relationships/hyperlink" Target="https://bushido-sec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hyperlink" Target="https://www.youtube.com/watch?v=k9gt7MNXP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google.github.io/oss-fuzz/research/llms/target_generation/" TargetMode="External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hyperlink" Target="https://blog.vidocsecurity.com/blog/2022-summary-how-we-made-120k-bug-bounty-in-a-ye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23500" y="370975"/>
            <a:ext cx="117450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Automated vulnerability hunting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23500" y="1568275"/>
            <a:ext cx="7925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Where are we now ?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50" y="1437825"/>
            <a:ext cx="5784876" cy="398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2578200" y="5539100"/>
            <a:ext cx="7035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https://labs.detectify.com/ethical-hacking/hakluke-creating-the-perfect-bug-bounty-automation/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50" y="2167525"/>
            <a:ext cx="1500175" cy="1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775" y="2251850"/>
            <a:ext cx="1664600" cy="16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2825" y="2319300"/>
            <a:ext cx="1597149" cy="15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80000" y="2285575"/>
            <a:ext cx="1664600" cy="1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4004900" y="5792475"/>
            <a:ext cx="45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ZDI-CAN-24307 7-Zip CVSS:</a:t>
            </a:r>
            <a:r>
              <a:rPr lang="en-US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6.5</a:t>
            </a:r>
            <a:r>
              <a:rPr lang="en-US">
                <a:solidFill>
                  <a:schemeClr val="lt1"/>
                </a:solidFill>
              </a:rPr>
              <a:t> 2024-06-26 2ourc3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20400" y="4129150"/>
            <a:ext cx="19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Monitoring bug bounty websites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640600" y="4129150"/>
            <a:ext cx="19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Automated reverse engineering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688588" y="4129150"/>
            <a:ext cx="19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SAST/DAST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9559500" y="4129150"/>
            <a:ext cx="19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Profit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798800" y="2643175"/>
            <a:ext cx="510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lt1"/>
                </a:solidFill>
              </a:rPr>
              <a:t>Lesson learned</a:t>
            </a:r>
            <a:endParaRPr sz="5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426675" y="214075"/>
            <a:ext cx="10044900" cy="6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References: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https://en.wikipedia.org/wiki/Antikythera_mechanism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https://en.wikipedia.org/wiki/Hero_of_Alexandria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https://en.wikipedia.org/wiki/Hero_of_Alexandria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7"/>
              </a:rPr>
              <a:t>https://github.com/Vsimpro/f3d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8"/>
              </a:rPr>
              <a:t>https://blog.vidocsecurity.com/blog/2022-summary-how-we-made-120k-bug-bounty-in-a-year/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9"/>
              </a:rPr>
              <a:t>https://google.github.io/oss-fuzz/research/llms/target_generation/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10"/>
              </a:rPr>
              <a:t>https://www.youtube.com/watch?v=k9gt7MNXPDY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 u="sng">
                <a:solidFill>
                  <a:schemeClr val="hlink"/>
                </a:solidFill>
                <a:hlinkClick r:id="rId11"/>
              </a:rPr>
              <a:t>https://github.com/20urc3/Sekiryu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200775" y="399650"/>
            <a:ext cx="10351500" cy="6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https://github.com/sullo/nikto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https://portswigger.net/burp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https://www.tenable.com/products/nessus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https://github.com/projectdiscovery/nuclei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https://www.kali.org/tools/dirb/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https://www.kali.org/tools/dirbuster/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https://github.com/OJ/gobuster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https://github.com/tomnomnom/fff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https://github.com/lanmaster53/recon-ng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https://sqlmap.org/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https://github.com/laramies/theHarvester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5"/>
              </a:rPr>
              <a:t>https://github.com/ffuf/ffuf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6"/>
              </a:rPr>
              <a:t>https://nmap.org/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7"/>
              </a:rPr>
              <a:t>https://www.cloudamqp.com/blog/part1-rabbitmq-for-beginners-what-is-rabbitmq.html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8"/>
              </a:rPr>
              <a:t>https://codeql.github.com/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19"/>
              </a:rPr>
              <a:t>https://clang-analyzer.llvm.org/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0"/>
              </a:rPr>
              <a:t>https://cppcheck.sourceforge.io/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1"/>
              </a:rPr>
              <a:t>https://semgrep.dev/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2"/>
              </a:rPr>
              <a:t>https://github.com/google/fuzzbench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3"/>
              </a:rPr>
              <a:t>https://github.com/AFLplusplus/AFLplusplus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4"/>
              </a:rPr>
              <a:t>https://github.com/AFLplusplus/LibAFL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5"/>
              </a:rPr>
              <a:t>https://github.com/googleprojectzero/winafl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6"/>
              </a:rPr>
              <a:t>https://github.com/googleprojectzero/Jackalope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7"/>
              </a:rPr>
              <a:t>https://github.com/google/honggfuzz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8"/>
              </a:rPr>
              <a:t>https://github.com/google/syzkaller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29"/>
              </a:rPr>
              <a:t>https://github.com/googleprojectzero/fuzzilli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 </a:t>
            </a:r>
            <a:r>
              <a:rPr lang="en-US" u="sng">
                <a:solidFill>
                  <a:schemeClr val="hlink"/>
                </a:solidFill>
                <a:hlinkClick r:id="rId30"/>
              </a:rPr>
              <a:t>https://llvm.org/docs/LibFuzzer.html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19250" y="430025"/>
            <a:ext cx="43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whoami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19250" y="1686300"/>
            <a:ext cx="117282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Salim LARGO | @2ourc3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Security Engineer @ Nexova - RF Pentest team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Focusing on vulnerability research and DAST/SAST techniques</a:t>
            </a:r>
            <a:endParaRPr b="1"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b="1" lang="en-US" sz="1800">
                <a:solidFill>
                  <a:srgbClr val="ADADAD"/>
                </a:solidFill>
              </a:rPr>
              <a:t>Github </a:t>
            </a:r>
            <a:r>
              <a:rPr b="1" lang="en-US" sz="18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https://github.com/20urc3</a:t>
            </a:r>
            <a:r>
              <a:rPr b="1" lang="en-US" sz="1800">
                <a:solidFill>
                  <a:srgbClr val="ADADAD"/>
                </a:solidFill>
              </a:rPr>
              <a:t> | </a:t>
            </a:r>
            <a:r>
              <a:rPr b="1" lang="en-US" sz="1800" u="sng">
                <a:solidFill>
                  <a:srgbClr val="4DD0E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https://bushido-sec.com/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6" y="1597321"/>
            <a:ext cx="2721500" cy="36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050" y="1843075"/>
            <a:ext cx="3671887" cy="327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7151" y="2042313"/>
            <a:ext cx="2845276" cy="29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2053700" y="2033925"/>
            <a:ext cx="82701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</a:rPr>
              <a:t>Cleverness + Laziness</a:t>
            </a:r>
            <a:endParaRPr sz="620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179750" y="3249850"/>
            <a:ext cx="383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(and a bit of nerdiness)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00" y="2516525"/>
            <a:ext cx="1916200" cy="1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25" y="591450"/>
            <a:ext cx="1713524" cy="1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775" y="591450"/>
            <a:ext cx="1713524" cy="1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450" y="549175"/>
            <a:ext cx="1755800" cy="17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15025" y="4517100"/>
            <a:ext cx="26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Manual work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377275" y="2397875"/>
            <a:ext cx="1916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Analysis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6248163" y="24485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Tweak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743200" y="24485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Refine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450" y="3733975"/>
            <a:ext cx="1755800" cy="17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8819175" y="5489775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Profit!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250" y="2263200"/>
            <a:ext cx="1401175" cy="14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200" y="2305451"/>
            <a:ext cx="1358950" cy="13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3925" y="2225213"/>
            <a:ext cx="1629100" cy="1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1511788" y="3710750"/>
            <a:ext cx="16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Tooling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133500" y="3812100"/>
            <a:ext cx="9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LLM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8291700" y="3812100"/>
            <a:ext cx="1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Distribution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975" y="785625"/>
            <a:ext cx="7365551" cy="44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968375" y="5403675"/>
            <a:ext cx="41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https://www.youtube.com/watch?v=k9gt7MNXPDY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3478550" y="5336125"/>
            <a:ext cx="54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https://google.github.io/oss-fuzz/research/llms/target_generation/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638" y="718100"/>
            <a:ext cx="8640713" cy="44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925" y="1627187"/>
            <a:ext cx="6018151" cy="36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860650" y="5361650"/>
            <a:ext cx="6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https://blog.vidocsecurity.com/blog/2022-summary-how-we-made-120k-bug-bounty-in-a-year/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